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4" r:id="rId6"/>
    <p:sldId id="261" r:id="rId7"/>
    <p:sldId id="262" r:id="rId8"/>
    <p:sldId id="266" r:id="rId9"/>
    <p:sldId id="263" r:id="rId10"/>
    <p:sldId id="267" r:id="rId11"/>
    <p:sldId id="268" r:id="rId12"/>
    <p:sldId id="265"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6"/>
  </p:normalViewPr>
  <p:slideViewPr>
    <p:cSldViewPr snapToGrid="0" snapToObjects="1">
      <p:cViewPr varScale="1">
        <p:scale>
          <a:sx n="103" d="100"/>
          <a:sy n="103"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2/2/23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2/2/23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2/2/23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2/2/23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2/2/23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2/2/23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2/2/23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2/2/23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2/2/23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2/2/23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2/2/23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2/2/23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ampjubilee.ca/about-2/facilities/"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Camp Jubilee</a:t>
            </a:r>
            <a:br>
              <a:rPr lang="en-US" dirty="0"/>
            </a:br>
            <a:r>
              <a:rPr lang="en-US" sz="5400" dirty="0"/>
              <a:t>April 19-21</a:t>
            </a:r>
            <a:endParaRPr lang="en-US" dirty="0"/>
          </a:p>
        </p:txBody>
      </p:sp>
      <p:sp>
        <p:nvSpPr>
          <p:cNvPr id="3" name="Subtitle 2"/>
          <p:cNvSpPr>
            <a:spLocks noGrp="1"/>
          </p:cNvSpPr>
          <p:nvPr>
            <p:ph type="subTitle" idx="1"/>
          </p:nvPr>
        </p:nvSpPr>
        <p:spPr/>
        <p:txBody>
          <a:bodyPr>
            <a:noAutofit/>
          </a:bodyPr>
          <a:lstStyle/>
          <a:p>
            <a:pPr algn="ctr"/>
            <a:r>
              <a:rPr lang="en-US" sz="3200" dirty="0" err="1"/>
              <a:t>Tomekichi</a:t>
            </a:r>
            <a:r>
              <a:rPr lang="en-US" sz="3200" dirty="0"/>
              <a:t> Homma Presents Outdoor Education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0340" y="637250"/>
            <a:ext cx="3403600" cy="1879600"/>
          </a:xfrm>
          <a:prstGeom prst="rect">
            <a:avLst/>
          </a:prstGeom>
        </p:spPr>
      </p:pic>
    </p:spTree>
    <p:extLst>
      <p:ext uri="{BB962C8B-B14F-4D97-AF65-F5344CB8AC3E}">
        <p14:creationId xmlns:p14="http://schemas.microsoft.com/office/powerpoint/2010/main" val="68789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Financials – Cost Per Child </a:t>
            </a:r>
          </a:p>
        </p:txBody>
      </p:sp>
      <p:sp>
        <p:nvSpPr>
          <p:cNvPr id="3" name="Content Placeholder 2"/>
          <p:cNvSpPr>
            <a:spLocks noGrp="1"/>
          </p:cNvSpPr>
          <p:nvPr>
            <p:ph idx="1"/>
          </p:nvPr>
        </p:nvSpPr>
        <p:spPr>
          <a:xfrm>
            <a:off x="2773599" y="312516"/>
            <a:ext cx="7796540" cy="5737428"/>
          </a:xfrm>
        </p:spPr>
        <p:txBody>
          <a:bodyPr>
            <a:normAutofit/>
          </a:bodyPr>
          <a:lstStyle/>
          <a:p>
            <a:pPr marL="0" indent="0">
              <a:buNone/>
            </a:pPr>
            <a:r>
              <a:rPr lang="en-US" sz="2800" dirty="0"/>
              <a:t>Camp Jubilee		$287</a:t>
            </a:r>
          </a:p>
          <a:p>
            <a:pPr marL="0" indent="0">
              <a:buNone/>
            </a:pPr>
            <a:r>
              <a:rPr lang="en-US" sz="2800" dirty="0"/>
              <a:t>Bus Cost			$20</a:t>
            </a:r>
          </a:p>
          <a:p>
            <a:pPr marL="0" indent="0">
              <a:buNone/>
            </a:pPr>
            <a:r>
              <a:rPr lang="en-US" sz="2800" dirty="0"/>
              <a:t>TTOC Cost			$33 </a:t>
            </a:r>
          </a:p>
          <a:p>
            <a:pPr marL="0" indent="0">
              <a:buNone/>
            </a:pPr>
            <a:r>
              <a:rPr lang="en-US" sz="2800" b="1" dirty="0"/>
              <a:t>TOTAL COST 		$340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7959" y="3391383"/>
            <a:ext cx="3103971" cy="2910390"/>
          </a:xfrm>
          <a:prstGeom prst="rect">
            <a:avLst/>
          </a:prstGeom>
        </p:spPr>
      </p:pic>
    </p:spTree>
    <p:extLst>
      <p:ext uri="{BB962C8B-B14F-4D97-AF65-F5344CB8AC3E}">
        <p14:creationId xmlns:p14="http://schemas.microsoft.com/office/powerpoint/2010/main" val="24073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a:t>Next Steps</a:t>
            </a:r>
            <a:r>
              <a:rPr lang="is-IS" sz="4400" dirty="0"/>
              <a:t>…</a:t>
            </a:r>
            <a:endParaRPr lang="en-US" sz="4400" dirty="0"/>
          </a:p>
        </p:txBody>
      </p:sp>
      <p:sp>
        <p:nvSpPr>
          <p:cNvPr id="3" name="Content Placeholder 2"/>
          <p:cNvSpPr>
            <a:spLocks noGrp="1"/>
          </p:cNvSpPr>
          <p:nvPr>
            <p:ph idx="1"/>
          </p:nvPr>
        </p:nvSpPr>
        <p:spPr>
          <a:xfrm>
            <a:off x="2773599" y="1770927"/>
            <a:ext cx="7796540" cy="4791919"/>
          </a:xfrm>
        </p:spPr>
        <p:txBody>
          <a:bodyPr>
            <a:normAutofit fontScale="70000" lnSpcReduction="20000"/>
          </a:bodyPr>
          <a:lstStyle/>
          <a:p>
            <a:r>
              <a:rPr lang="en-US" sz="2400" dirty="0">
                <a:latin typeface="Arial" charset="0"/>
                <a:ea typeface="Arial" charset="0"/>
                <a:cs typeface="Arial" charset="0"/>
              </a:rPr>
              <a:t>Thank you for paying the deposit of $100.</a:t>
            </a:r>
          </a:p>
          <a:p>
            <a:r>
              <a:rPr lang="en-US" sz="2400" dirty="0">
                <a:latin typeface="Arial" charset="0"/>
                <a:ea typeface="Arial" charset="0"/>
                <a:cs typeface="Arial" charset="0"/>
              </a:rPr>
              <a:t>Pay your first installment through Cash On Line - $120 – on or by February 17, 2023</a:t>
            </a:r>
          </a:p>
          <a:p>
            <a:r>
              <a:rPr lang="en-US" sz="2400" dirty="0">
                <a:latin typeface="Arial" charset="0"/>
                <a:ea typeface="Arial" charset="0"/>
                <a:cs typeface="Arial" charset="0"/>
              </a:rPr>
              <a:t>For water activities please provide the office with a copy of </a:t>
            </a:r>
          </a:p>
          <a:p>
            <a:r>
              <a:rPr lang="en-US" sz="2400" u="sng" dirty="0">
                <a:latin typeface="Arial" charset="0"/>
                <a:ea typeface="Arial" charset="0"/>
                <a:cs typeface="Arial" charset="0"/>
              </a:rPr>
              <a:t>The following will be sent home this week: Please complete and return by March 10th</a:t>
            </a:r>
          </a:p>
          <a:p>
            <a:pPr lvl="1"/>
            <a:r>
              <a:rPr lang="en-US" dirty="0">
                <a:latin typeface="Arial" charset="0"/>
                <a:ea typeface="Arial" charset="0"/>
                <a:cs typeface="Arial" charset="0"/>
              </a:rPr>
              <a:t>Sign the district Parental Consent Form / Sign and complete the Camp Jubilee consent form </a:t>
            </a:r>
          </a:p>
          <a:p>
            <a:pPr lvl="1"/>
            <a:r>
              <a:rPr lang="en-US" dirty="0">
                <a:latin typeface="Arial" charset="0"/>
                <a:ea typeface="Arial" charset="0"/>
                <a:cs typeface="Arial" charset="0"/>
              </a:rPr>
              <a:t>Complete the Districts Emergency Medical Form </a:t>
            </a:r>
          </a:p>
          <a:p>
            <a:pPr lvl="1"/>
            <a:r>
              <a:rPr lang="en-US" dirty="0">
                <a:latin typeface="Arial" charset="0"/>
                <a:ea typeface="Arial" charset="0"/>
                <a:cs typeface="Arial" charset="0"/>
              </a:rPr>
              <a:t>Complete the Dietary Needs Form (if applicable)</a:t>
            </a:r>
          </a:p>
          <a:p>
            <a:pPr lvl="1"/>
            <a:r>
              <a:rPr lang="en-US" dirty="0">
                <a:latin typeface="Arial" charset="0"/>
                <a:ea typeface="Arial" charset="0"/>
                <a:cs typeface="Arial" charset="0"/>
              </a:rPr>
              <a:t>Review, discuss the Code of Conduct</a:t>
            </a:r>
          </a:p>
          <a:p>
            <a:r>
              <a:rPr lang="en-US" sz="2400" dirty="0">
                <a:latin typeface="Arial" charset="0"/>
                <a:ea typeface="Arial" charset="0"/>
                <a:cs typeface="Arial" charset="0"/>
              </a:rPr>
              <a:t>Pay the second installment through Cash on Line - $120 – on or by March 10, 2023</a:t>
            </a:r>
          </a:p>
          <a:p>
            <a:endParaRPr lang="en-US" dirty="0"/>
          </a:p>
        </p:txBody>
      </p:sp>
    </p:spTree>
    <p:extLst>
      <p:ext uri="{BB962C8B-B14F-4D97-AF65-F5344CB8AC3E}">
        <p14:creationId xmlns:p14="http://schemas.microsoft.com/office/powerpoint/2010/main" val="56693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What you need to know!</a:t>
            </a:r>
          </a:p>
        </p:txBody>
      </p:sp>
      <p:sp>
        <p:nvSpPr>
          <p:cNvPr id="3" name="Content Placeholder 2"/>
          <p:cNvSpPr>
            <a:spLocks noGrp="1"/>
          </p:cNvSpPr>
          <p:nvPr>
            <p:ph idx="1"/>
          </p:nvPr>
        </p:nvSpPr>
        <p:spPr>
          <a:xfrm>
            <a:off x="2773599" y="1446835"/>
            <a:ext cx="7796540" cy="4603109"/>
          </a:xfrm>
        </p:spPr>
        <p:txBody>
          <a:bodyPr/>
          <a:lstStyle/>
          <a:p>
            <a:r>
              <a:rPr lang="en-US" dirty="0"/>
              <a:t>All Camp Jubilee staff are first aid trained</a:t>
            </a:r>
          </a:p>
          <a:p>
            <a:r>
              <a:rPr lang="en-US" dirty="0"/>
              <a:t>In the event of an emergency, we will notify you immediately</a:t>
            </a:r>
          </a:p>
          <a:p>
            <a:r>
              <a:rPr lang="en-US" dirty="0"/>
              <a:t>Cell phones and iPads are not permitted at Camp</a:t>
            </a:r>
          </a:p>
          <a:p>
            <a:r>
              <a:rPr lang="en-US" dirty="0"/>
              <a:t>Children are not permitted to use the phone at the camp</a:t>
            </a:r>
          </a:p>
          <a:p>
            <a:r>
              <a:rPr lang="en-US" dirty="0"/>
              <a:t>Please do not send any food or snacks with your child – these items will attract both big and small animals</a:t>
            </a:r>
          </a:p>
          <a:p>
            <a:r>
              <a:rPr lang="en-US" dirty="0"/>
              <a:t>Heat Treatment process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01509">
            <a:off x="115640" y="1218534"/>
            <a:ext cx="3695700" cy="1333500"/>
          </a:xfrm>
          <a:prstGeom prst="rect">
            <a:avLst/>
          </a:prstGeom>
        </p:spPr>
      </p:pic>
    </p:spTree>
    <p:extLst>
      <p:ext uri="{BB962C8B-B14F-4D97-AF65-F5344CB8AC3E}">
        <p14:creationId xmlns:p14="http://schemas.microsoft.com/office/powerpoint/2010/main" val="204087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dirty="0"/>
              <a:t>Questions???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824" y="2407052"/>
            <a:ext cx="5003800" cy="3733800"/>
          </a:xfrm>
          <a:prstGeom prst="rect">
            <a:avLst/>
          </a:prstGeom>
        </p:spPr>
      </p:pic>
    </p:spTree>
    <p:extLst>
      <p:ext uri="{BB962C8B-B14F-4D97-AF65-F5344CB8AC3E}">
        <p14:creationId xmlns:p14="http://schemas.microsoft.com/office/powerpoint/2010/main" val="48041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Outdoor Education?</a:t>
            </a:r>
            <a:br>
              <a:rPr lang="en-US" dirty="0"/>
            </a:br>
            <a:endParaRPr lang="en-US" dirty="0"/>
          </a:p>
        </p:txBody>
      </p:sp>
      <p:sp>
        <p:nvSpPr>
          <p:cNvPr id="4" name="Text Placeholder 3"/>
          <p:cNvSpPr>
            <a:spLocks noGrp="1"/>
          </p:cNvSpPr>
          <p:nvPr>
            <p:ph type="body" sz="half" idx="2"/>
          </p:nvPr>
        </p:nvSpPr>
        <p:spPr>
          <a:xfrm>
            <a:off x="1759352" y="2812648"/>
            <a:ext cx="4182844" cy="2756674"/>
          </a:xfrm>
        </p:spPr>
        <p:txBody>
          <a:bodyPr>
            <a:normAutofit fontScale="92500" lnSpcReduction="10000"/>
          </a:bodyPr>
          <a:lstStyle/>
          <a:p>
            <a:pPr marL="342900" indent="-342900">
              <a:buFont typeface="Arial" charset="0"/>
              <a:buChar char="•"/>
            </a:pPr>
            <a:r>
              <a:rPr lang="en-US" dirty="0"/>
              <a:t>Jubilee Outdoor School Programs are about exposing students to nature and outdoor activities in a way that is safe, informative, and exciting.  All of the programs are designed with these goals in mind and are facilitated by our trained and experienced instructors.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4477" r="24477"/>
          <a:stretch>
            <a:fillRect/>
          </a:stretch>
        </p:blipFill>
        <p:spPr>
          <a:xfrm>
            <a:off x="6154085" y="0"/>
            <a:ext cx="6037915" cy="6942252"/>
          </a:xfrm>
        </p:spPr>
      </p:pic>
    </p:spTree>
    <p:extLst>
      <p:ext uri="{BB962C8B-B14F-4D97-AF65-F5344CB8AC3E}">
        <p14:creationId xmlns:p14="http://schemas.microsoft.com/office/powerpoint/2010/main" val="188871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Where is Camp Jubilee located?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2092" y="393539"/>
            <a:ext cx="4880869" cy="6285053"/>
          </a:xfrm>
        </p:spPr>
      </p:pic>
      <p:sp>
        <p:nvSpPr>
          <p:cNvPr id="4" name="Text Placeholder 3"/>
          <p:cNvSpPr>
            <a:spLocks noGrp="1"/>
          </p:cNvSpPr>
          <p:nvPr>
            <p:ph type="body" sz="half" idx="2"/>
          </p:nvPr>
        </p:nvSpPr>
        <p:spPr>
          <a:xfrm>
            <a:off x="1970322" y="3186154"/>
            <a:ext cx="2664361" cy="2693785"/>
          </a:xfrm>
        </p:spPr>
        <p:txBody>
          <a:bodyPr>
            <a:normAutofit fontScale="92500" lnSpcReduction="10000"/>
          </a:bodyPr>
          <a:lstStyle/>
          <a:p>
            <a:pPr marL="285750" indent="-285750">
              <a:buFont typeface="Arial" charset="0"/>
              <a:buChar char="•"/>
            </a:pPr>
            <a:r>
              <a:rPr lang="en-US" dirty="0"/>
              <a:t>The adventure begins in the waterfront village of Deep Cove, North Vancouver BC. We will board one of the passenger vessels for a 30-minute voyage up Indian Arm from the Gallant Wharf in Deep Cove, North Vancouver.</a:t>
            </a:r>
          </a:p>
        </p:txBody>
      </p:sp>
    </p:spTree>
    <p:extLst>
      <p:ext uri="{BB962C8B-B14F-4D97-AF65-F5344CB8AC3E}">
        <p14:creationId xmlns:p14="http://schemas.microsoft.com/office/powerpoint/2010/main" val="28433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What will my child do at Outdoor Ed?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9688" y="1449205"/>
            <a:ext cx="5446712" cy="3958003"/>
          </a:xfrm>
        </p:spPr>
      </p:pic>
      <p:sp>
        <p:nvSpPr>
          <p:cNvPr id="4" name="Text Placeholder 3"/>
          <p:cNvSpPr>
            <a:spLocks noGrp="1"/>
          </p:cNvSpPr>
          <p:nvPr>
            <p:ph type="body" sz="half" idx="2"/>
          </p:nvPr>
        </p:nvSpPr>
        <p:spPr>
          <a:xfrm>
            <a:off x="1970322" y="3186154"/>
            <a:ext cx="2891045" cy="2386397"/>
          </a:xfrm>
        </p:spPr>
        <p:txBody>
          <a:bodyPr>
            <a:normAutofit fontScale="92500" lnSpcReduction="10000"/>
          </a:bodyPr>
          <a:lstStyle/>
          <a:p>
            <a:pPr marL="285750" indent="-285750">
              <a:buFont typeface="Arial" charset="0"/>
              <a:buChar char="•"/>
            </a:pPr>
            <a:r>
              <a:rPr lang="en-US" dirty="0"/>
              <a:t>Jubilee offers twelve unique 90 minute outdoor activities to choose from that will be customized to meet the needs of Homma.  Activities such as kayaking, high ropes, hiking, canoeing, rock climbing, beach study and much more are offered.</a:t>
            </a:r>
          </a:p>
        </p:txBody>
      </p:sp>
    </p:spTree>
    <p:extLst>
      <p:ext uri="{BB962C8B-B14F-4D97-AF65-F5344CB8AC3E}">
        <p14:creationId xmlns:p14="http://schemas.microsoft.com/office/powerpoint/2010/main" val="105669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t>Who attends Camp with my child?</a:t>
            </a:r>
          </a:p>
        </p:txBody>
      </p:sp>
      <p:sp>
        <p:nvSpPr>
          <p:cNvPr id="3" name="Content Placeholder 2"/>
          <p:cNvSpPr>
            <a:spLocks noGrp="1"/>
          </p:cNvSpPr>
          <p:nvPr>
            <p:ph idx="1"/>
          </p:nvPr>
        </p:nvSpPr>
        <p:spPr/>
        <p:txBody>
          <a:bodyPr>
            <a:normAutofit/>
          </a:bodyPr>
          <a:lstStyle/>
          <a:p>
            <a:r>
              <a:rPr lang="en-US" sz="2400" dirty="0"/>
              <a:t>There will be 13 Homma Staff Members attending Camp Jubilee with your child along with additional Jubilee staff.</a:t>
            </a:r>
          </a:p>
          <a:p>
            <a:endParaRPr lang="en-US" sz="2400" dirty="0"/>
          </a:p>
          <a:p>
            <a:endParaRPr lang="en-US" sz="2400" dirty="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7520" y="3824992"/>
            <a:ext cx="5069710" cy="2925124"/>
          </a:xfrm>
          <a:prstGeom prst="rect">
            <a:avLst/>
          </a:prstGeom>
        </p:spPr>
      </p:pic>
    </p:spTree>
    <p:extLst>
      <p:ext uri="{BB962C8B-B14F-4D97-AF65-F5344CB8AC3E}">
        <p14:creationId xmlns:p14="http://schemas.microsoft.com/office/powerpoint/2010/main" val="24271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025" y="182856"/>
            <a:ext cx="3881663" cy="1148233"/>
          </a:xfrm>
        </p:spPr>
        <p:txBody>
          <a:bodyPr>
            <a:normAutofit/>
          </a:bodyPr>
          <a:lstStyle/>
          <a:p>
            <a:pPr algn="ctr"/>
            <a:r>
              <a:rPr lang="en-US" sz="3600" dirty="0"/>
              <a:t>What will my child eat at Camp?</a:t>
            </a:r>
          </a:p>
        </p:txBody>
      </p:sp>
      <p:sp>
        <p:nvSpPr>
          <p:cNvPr id="3" name="Content Placeholder 2"/>
          <p:cNvSpPr>
            <a:spLocks noGrp="1"/>
          </p:cNvSpPr>
          <p:nvPr>
            <p:ph idx="1"/>
          </p:nvPr>
        </p:nvSpPr>
        <p:spPr>
          <a:xfrm>
            <a:off x="5120154" y="590309"/>
            <a:ext cx="5446278" cy="6076709"/>
          </a:xfrm>
        </p:spPr>
        <p:txBody>
          <a:bodyPr>
            <a:normAutofit fontScale="85000" lnSpcReduction="20000"/>
          </a:bodyPr>
          <a:lstStyle/>
          <a:p>
            <a:endParaRPr lang="en-US" b="1" u="sng" dirty="0"/>
          </a:p>
          <a:p>
            <a:pPr marL="0" indent="0">
              <a:buNone/>
            </a:pPr>
            <a:r>
              <a:rPr lang="en-US" b="1" u="sng" dirty="0"/>
              <a:t>A sampling of Meals served at Camp Jubilee:</a:t>
            </a:r>
          </a:p>
          <a:p>
            <a:pPr marL="0" indent="0">
              <a:buNone/>
            </a:pPr>
            <a:r>
              <a:rPr lang="en-US" b="1" dirty="0"/>
              <a:t>Breakfast - </a:t>
            </a:r>
            <a:r>
              <a:rPr lang="en-US" dirty="0"/>
              <a:t>Breakfasts are served with juice, cereal, toast and fruit</a:t>
            </a:r>
          </a:p>
          <a:p>
            <a:pPr>
              <a:spcBef>
                <a:spcPts val="0"/>
              </a:spcBef>
              <a:spcAft>
                <a:spcPts val="0"/>
              </a:spcAft>
            </a:pPr>
            <a:r>
              <a:rPr lang="en-US" dirty="0"/>
              <a:t>Pancakes and Sausage</a:t>
            </a:r>
          </a:p>
          <a:p>
            <a:pPr>
              <a:spcBef>
                <a:spcPts val="0"/>
              </a:spcBef>
              <a:spcAft>
                <a:spcPts val="0"/>
              </a:spcAft>
            </a:pPr>
            <a:r>
              <a:rPr lang="en-US" dirty="0"/>
              <a:t>Bacon and Eggs</a:t>
            </a:r>
          </a:p>
          <a:p>
            <a:pPr>
              <a:spcBef>
                <a:spcPts val="0"/>
              </a:spcBef>
              <a:spcAft>
                <a:spcPts val="0"/>
              </a:spcAft>
            </a:pPr>
            <a:r>
              <a:rPr lang="en-US" dirty="0"/>
              <a:t>Waffles and Ham</a:t>
            </a:r>
          </a:p>
          <a:p>
            <a:pPr>
              <a:spcBef>
                <a:spcPts val="0"/>
              </a:spcBef>
              <a:spcAft>
                <a:spcPts val="0"/>
              </a:spcAft>
            </a:pPr>
            <a:r>
              <a:rPr lang="en-US" dirty="0"/>
              <a:t>Breakfast Wrap</a:t>
            </a:r>
          </a:p>
          <a:p>
            <a:pPr marL="0" indent="0">
              <a:buNone/>
            </a:pPr>
            <a:r>
              <a:rPr lang="en-US" b="1" dirty="0"/>
              <a:t>Lunch – </a:t>
            </a:r>
            <a:r>
              <a:rPr lang="en-US" dirty="0"/>
              <a:t>Lunch is served with salad and/or homemade soup</a:t>
            </a:r>
          </a:p>
          <a:p>
            <a:pPr>
              <a:spcBef>
                <a:spcPts val="0"/>
              </a:spcBef>
              <a:spcAft>
                <a:spcPts val="0"/>
              </a:spcAft>
            </a:pPr>
            <a:r>
              <a:rPr lang="en-US" dirty="0"/>
              <a:t>Chicken Fingers</a:t>
            </a:r>
          </a:p>
          <a:p>
            <a:pPr>
              <a:spcBef>
                <a:spcPts val="0"/>
              </a:spcBef>
              <a:spcAft>
                <a:spcPts val="0"/>
              </a:spcAft>
            </a:pPr>
            <a:r>
              <a:rPr lang="en-US" dirty="0"/>
              <a:t>Sandwich Bar</a:t>
            </a:r>
          </a:p>
          <a:p>
            <a:pPr>
              <a:spcBef>
                <a:spcPts val="0"/>
              </a:spcBef>
              <a:spcAft>
                <a:spcPts val="0"/>
              </a:spcAft>
            </a:pPr>
            <a:r>
              <a:rPr lang="en-US" dirty="0"/>
              <a:t>Hamburgers and Fries</a:t>
            </a:r>
          </a:p>
          <a:p>
            <a:pPr>
              <a:spcBef>
                <a:spcPts val="0"/>
              </a:spcBef>
              <a:spcAft>
                <a:spcPts val="0"/>
              </a:spcAft>
            </a:pPr>
            <a:r>
              <a:rPr lang="en-US" dirty="0"/>
              <a:t>Chicken Burgers and Salad</a:t>
            </a:r>
          </a:p>
          <a:p>
            <a:pPr marL="0" indent="0">
              <a:buNone/>
            </a:pPr>
            <a:r>
              <a:rPr lang="en-US" b="1" dirty="0"/>
              <a:t>Dinner – </a:t>
            </a:r>
            <a:r>
              <a:rPr lang="en-US" dirty="0"/>
              <a:t>Dinner is served with a salad bar</a:t>
            </a:r>
          </a:p>
          <a:p>
            <a:pPr>
              <a:spcBef>
                <a:spcPts val="0"/>
              </a:spcBef>
              <a:spcAft>
                <a:spcPts val="0"/>
              </a:spcAft>
            </a:pPr>
            <a:r>
              <a:rPr lang="en-US" dirty="0"/>
              <a:t>Penne with Meat Sauce</a:t>
            </a:r>
          </a:p>
          <a:p>
            <a:pPr>
              <a:spcBef>
                <a:spcPts val="0"/>
              </a:spcBef>
              <a:spcAft>
                <a:spcPts val="0"/>
              </a:spcAft>
            </a:pPr>
            <a:r>
              <a:rPr lang="en-US" dirty="0"/>
              <a:t>Roast Beef</a:t>
            </a:r>
          </a:p>
          <a:p>
            <a:pPr>
              <a:spcBef>
                <a:spcPts val="0"/>
              </a:spcBef>
              <a:spcAft>
                <a:spcPts val="0"/>
              </a:spcAft>
            </a:pPr>
            <a:r>
              <a:rPr lang="en-US" dirty="0" err="1"/>
              <a:t>Lasanga</a:t>
            </a:r>
            <a:endParaRPr lang="en-US" dirty="0"/>
          </a:p>
          <a:p>
            <a:pPr>
              <a:spcBef>
                <a:spcPts val="0"/>
              </a:spcBef>
              <a:spcAft>
                <a:spcPts val="0"/>
              </a:spcAft>
            </a:pPr>
            <a:r>
              <a:rPr lang="en-US" dirty="0"/>
              <a:t>Chicken Dinner</a:t>
            </a:r>
          </a:p>
          <a:p>
            <a:endParaRPr lang="en-US" dirty="0"/>
          </a:p>
        </p:txBody>
      </p:sp>
      <p:sp>
        <p:nvSpPr>
          <p:cNvPr id="4" name="Text Placeholder 3"/>
          <p:cNvSpPr>
            <a:spLocks noGrp="1"/>
          </p:cNvSpPr>
          <p:nvPr>
            <p:ph type="body" sz="half" idx="2"/>
          </p:nvPr>
        </p:nvSpPr>
        <p:spPr>
          <a:xfrm>
            <a:off x="1238491" y="1331089"/>
            <a:ext cx="3750197" cy="5335929"/>
          </a:xfrm>
        </p:spPr>
        <p:txBody>
          <a:bodyPr>
            <a:noAutofit/>
          </a:bodyPr>
          <a:lstStyle/>
          <a:p>
            <a:pPr marL="285750" indent="-285750">
              <a:buFont typeface="Arial" charset="0"/>
              <a:buChar char="•"/>
            </a:pPr>
            <a:endParaRPr lang="en-US" sz="1400" dirty="0"/>
          </a:p>
          <a:p>
            <a:pPr marL="285750" indent="-285750">
              <a:buFont typeface="Arial" charset="0"/>
              <a:buChar char="•"/>
            </a:pPr>
            <a:r>
              <a:rPr lang="en-US" dirty="0"/>
              <a:t>Meal times are generally 8:30am for breakfast, 12:30pm for lunch, 5:30pm for dinner and 9:00 pm for snack. Refreshments between meals consist of coffee, tea, and seasonal fruit to keep all our guests well nourished throughout their stay.</a:t>
            </a:r>
          </a:p>
          <a:p>
            <a:pPr marL="285750" indent="-285750">
              <a:buFont typeface="Arial" charset="0"/>
              <a:buChar char="•"/>
            </a:pPr>
            <a:r>
              <a:rPr lang="en-US" dirty="0"/>
              <a:t>Camp Jubilee can accommodate most special diets including vegetarians, vegan, gluten free, pork free, nut free etc.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659" y="5238992"/>
            <a:ext cx="1458410" cy="1428026"/>
          </a:xfrm>
          <a:prstGeom prst="rect">
            <a:avLst/>
          </a:prstGeom>
        </p:spPr>
      </p:pic>
    </p:spTree>
    <p:extLst>
      <p:ext uri="{BB962C8B-B14F-4D97-AF65-F5344CB8AC3E}">
        <p14:creationId xmlns:p14="http://schemas.microsoft.com/office/powerpoint/2010/main" val="55432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Where will my child sleep at camp?</a:t>
            </a:r>
          </a:p>
        </p:txBody>
      </p:sp>
      <p:sp>
        <p:nvSpPr>
          <p:cNvPr id="3" name="Content Placeholder 2"/>
          <p:cNvSpPr>
            <a:spLocks noGrp="1"/>
          </p:cNvSpPr>
          <p:nvPr>
            <p:ph idx="1"/>
          </p:nvPr>
        </p:nvSpPr>
        <p:spPr/>
        <p:txBody>
          <a:bodyPr/>
          <a:lstStyle/>
          <a:p>
            <a:endParaRPr lang="en-US" dirty="0"/>
          </a:p>
          <a:p>
            <a:r>
              <a:rPr lang="en-US" sz="2800" dirty="0"/>
              <a:t>Students will have the opportunity to request two or three friends they would like to room with at camp</a:t>
            </a:r>
          </a:p>
          <a:p>
            <a:r>
              <a:rPr lang="en-US" sz="2800" dirty="0"/>
              <a:t>Cabins are separated by gender</a:t>
            </a:r>
          </a:p>
          <a:p>
            <a:r>
              <a:rPr lang="en-US" sz="2800" dirty="0"/>
              <a:t>Staff sleep in the lodge but patrol the grounds regularly</a:t>
            </a:r>
          </a:p>
          <a:p>
            <a:endParaRPr lang="en-US" dirty="0"/>
          </a:p>
        </p:txBody>
      </p:sp>
      <p:sp>
        <p:nvSpPr>
          <p:cNvPr id="4" name="Text Placeholder 3"/>
          <p:cNvSpPr>
            <a:spLocks noGrp="1"/>
          </p:cNvSpPr>
          <p:nvPr>
            <p:ph type="body" sz="half" idx="2"/>
          </p:nvPr>
        </p:nvSpPr>
        <p:spPr>
          <a:xfrm>
            <a:off x="1192192" y="3186154"/>
            <a:ext cx="3927962" cy="2386397"/>
          </a:xfrm>
        </p:spPr>
        <p:txBody>
          <a:bodyPr/>
          <a:lstStyle/>
          <a:p>
            <a:endParaRPr lang="en-US" dirty="0"/>
          </a:p>
          <a:p>
            <a:r>
              <a:rPr lang="en-US" sz="2800" dirty="0">
                <a:hlinkClick r:id="rId2"/>
              </a:rPr>
              <a:t>Sleeping Arrangements</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634" y="4379352"/>
            <a:ext cx="2441615" cy="2080762"/>
          </a:xfrm>
          <a:prstGeom prst="rect">
            <a:avLst/>
          </a:prstGeom>
        </p:spPr>
      </p:pic>
    </p:spTree>
    <p:extLst>
      <p:ext uri="{BB962C8B-B14F-4D97-AF65-F5344CB8AC3E}">
        <p14:creationId xmlns:p14="http://schemas.microsoft.com/office/powerpoint/2010/main" val="157372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323" y="671333"/>
            <a:ext cx="2664361" cy="2514360"/>
          </a:xfrm>
        </p:spPr>
        <p:txBody>
          <a:bodyPr>
            <a:noAutofit/>
          </a:bodyPr>
          <a:lstStyle/>
          <a:p>
            <a:pPr algn="ctr"/>
            <a:r>
              <a:rPr lang="en-US" sz="3200" b="1" dirty="0"/>
              <a:t>What does my child need to bring to Camp?</a:t>
            </a:r>
          </a:p>
        </p:txBody>
      </p:sp>
      <p:sp>
        <p:nvSpPr>
          <p:cNvPr id="3" name="Content Placeholder 2"/>
          <p:cNvSpPr>
            <a:spLocks noGrp="1"/>
          </p:cNvSpPr>
          <p:nvPr>
            <p:ph idx="1"/>
          </p:nvPr>
        </p:nvSpPr>
        <p:spPr/>
        <p:txBody>
          <a:bodyPr>
            <a:noAutofit/>
          </a:bodyPr>
          <a:lstStyle/>
          <a:p>
            <a:r>
              <a:rPr lang="en-US" sz="2200" dirty="0"/>
              <a:t>Each student may bring 1 backpack and 1 bag with a sleeping bag and pillow</a:t>
            </a:r>
          </a:p>
          <a:p>
            <a:r>
              <a:rPr lang="en-US" sz="2200" dirty="0"/>
              <a:t>Please have your child pack their own items (with your support) so they know what they have in their bag!</a:t>
            </a:r>
          </a:p>
          <a:p>
            <a:r>
              <a:rPr lang="en-US" sz="2200" dirty="0"/>
              <a:t>We will be sending a packing list home but please remember that West Coast weather can be unpredictable!!!</a:t>
            </a:r>
          </a:p>
          <a:p>
            <a:r>
              <a:rPr lang="en-US" sz="2200" dirty="0"/>
              <a:t>Don’t forget a Water Bottle!</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420" y="3185693"/>
            <a:ext cx="3276985" cy="2849301"/>
          </a:xfrm>
          <a:prstGeom prst="rect">
            <a:avLst/>
          </a:prstGeom>
        </p:spPr>
      </p:pic>
    </p:spTree>
    <p:extLst>
      <p:ext uri="{BB962C8B-B14F-4D97-AF65-F5344CB8AC3E}">
        <p14:creationId xmlns:p14="http://schemas.microsoft.com/office/powerpoint/2010/main" val="139882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636" y="171448"/>
            <a:ext cx="7958331" cy="1077229"/>
          </a:xfrm>
        </p:spPr>
        <p:txBody>
          <a:bodyPr/>
          <a:lstStyle/>
          <a:p>
            <a:r>
              <a:rPr lang="en-US" sz="3200"/>
              <a:t>What does a typical day look like at Camp?</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1655" y="822325"/>
            <a:ext cx="6139628" cy="5948363"/>
          </a:xfrm>
        </p:spPr>
      </p:pic>
    </p:spTree>
    <p:extLst>
      <p:ext uri="{BB962C8B-B14F-4D97-AF65-F5344CB8AC3E}">
        <p14:creationId xmlns:p14="http://schemas.microsoft.com/office/powerpoint/2010/main" val="32931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1096</TotalTime>
  <Words>683</Words>
  <Application>Microsoft Macintosh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MS Shell Dlg 2</vt:lpstr>
      <vt:lpstr>Wingdings</vt:lpstr>
      <vt:lpstr>Wingdings 3</vt:lpstr>
      <vt:lpstr>Madison</vt:lpstr>
      <vt:lpstr>Camp Jubilee April 19-21</vt:lpstr>
      <vt:lpstr>What is Outdoor Education? </vt:lpstr>
      <vt:lpstr>Where is Camp Jubilee located?</vt:lpstr>
      <vt:lpstr>What will my child do at Outdoor Ed?</vt:lpstr>
      <vt:lpstr>Who attends Camp with my child?</vt:lpstr>
      <vt:lpstr>What will my child eat at Camp?</vt:lpstr>
      <vt:lpstr>Where will my child sleep at camp?</vt:lpstr>
      <vt:lpstr>What does my child need to bring to Camp?</vt:lpstr>
      <vt:lpstr>What does a typical day look like at Camp?</vt:lpstr>
      <vt:lpstr>Financials – Cost Per Child </vt:lpstr>
      <vt:lpstr>Next Steps…</vt:lpstr>
      <vt:lpstr>What you need to know!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Jubilee September 26-28</dc:title>
  <dc:creator>Microsoft Office User</dc:creator>
  <cp:lastModifiedBy>Derek Cherry</cp:lastModifiedBy>
  <cp:revision>16</cp:revision>
  <dcterms:created xsi:type="dcterms:W3CDTF">2018-04-09T19:12:46Z</dcterms:created>
  <dcterms:modified xsi:type="dcterms:W3CDTF">2023-02-03T15:57:32Z</dcterms:modified>
</cp:coreProperties>
</file>